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9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F136-029E-4876-98F0-55D3BB2F2060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rachne.jp/onlinecalendar/mangets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2088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Chiba 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Campaigin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(AERONET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SKYNET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AOD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の比較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754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理学部　地球科学科　</a:t>
            </a:r>
            <a:r>
              <a:rPr lang="en-US" altLang="ja-JP" dirty="0" smtClean="0"/>
              <a:t>4</a:t>
            </a:r>
            <a:r>
              <a:rPr lang="ja-JP" altLang="en-US" dirty="0" smtClean="0"/>
              <a:t>年　</a:t>
            </a:r>
            <a:endParaRPr lang="en-US" altLang="ja-JP" dirty="0" smtClean="0"/>
          </a:p>
          <a:p>
            <a:r>
              <a:rPr kumimoji="1" lang="en-US" altLang="ja-JP" dirty="0" smtClean="0"/>
              <a:t>11/22</a:t>
            </a:r>
          </a:p>
          <a:p>
            <a:r>
              <a:rPr lang="ja-JP" altLang="en-US" dirty="0" smtClean="0"/>
              <a:t>小林 大祥</a:t>
            </a:r>
            <a:r>
              <a:rPr lang="en-US" altLang="ja-JP" dirty="0" smtClean="0"/>
              <a:t>(Kobayashi Hiroyasu)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63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6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8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2" y="540326"/>
            <a:ext cx="5222340" cy="511232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099" y="540327"/>
            <a:ext cx="5209396" cy="5112327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 flipH="1">
            <a:off x="1245197" y="3765176"/>
            <a:ext cx="2690" cy="950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 flipV="1">
            <a:off x="1245197" y="3758902"/>
            <a:ext cx="4460465" cy="62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14822" y="4679576"/>
            <a:ext cx="1545" cy="9466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499073" y="4715190"/>
            <a:ext cx="7595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 flipV="1">
            <a:off x="532118" y="5626249"/>
            <a:ext cx="5173544" cy="201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5700284" y="3758902"/>
            <a:ext cx="5378" cy="18874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6207099" y="978946"/>
            <a:ext cx="1506134" cy="92515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45197" y="6078968"/>
            <a:ext cx="9660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満月カレンダー 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dirty="0">
                <a:hlinkClick r:id="rId4"/>
              </a:rPr>
              <a:t>https://www.arachne.jp/onlinecalendar/mangetsu</a:t>
            </a:r>
            <a:r>
              <a:rPr lang="en-US" altLang="ja-JP" dirty="0" smtClean="0">
                <a:hlinkClick r:id="rId4"/>
              </a:rPr>
              <a:t>/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より引用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92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</Words>
  <Application>Microsoft Office PowerPoint</Application>
  <PresentationFormat>ワイド画面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Office テーマ</vt:lpstr>
      <vt:lpstr>Chiba Campaigin 2019 (AERONET と SKYNETのAODの比較)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Campaigin 2019 (AERONET と SKYNETのAODの比較)</dc:title>
  <dc:creator>小林　大祥</dc:creator>
  <cp:lastModifiedBy>小林　大祥</cp:lastModifiedBy>
  <cp:revision>10</cp:revision>
  <dcterms:created xsi:type="dcterms:W3CDTF">2019-11-21T10:43:03Z</dcterms:created>
  <dcterms:modified xsi:type="dcterms:W3CDTF">2019-11-22T07:30:05Z</dcterms:modified>
</cp:coreProperties>
</file>